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0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711" y="0"/>
            <a:ext cx="8825658" cy="3329581"/>
          </a:xfrm>
        </p:spPr>
        <p:txBody>
          <a:bodyPr/>
          <a:lstStyle/>
          <a:p>
            <a:r>
              <a:rPr lang="en-US" dirty="0"/>
              <a:t>Organizing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7573" y="3542469"/>
            <a:ext cx="8825658" cy="861420"/>
          </a:xfrm>
        </p:spPr>
        <p:txBody>
          <a:bodyPr/>
          <a:lstStyle/>
          <a:p>
            <a:r>
              <a:rPr lang="en-US" dirty="0"/>
              <a:t>How to display data clearly &amp; effectively </a:t>
            </a:r>
          </a:p>
        </p:txBody>
      </p:sp>
    </p:spTree>
    <p:extLst>
      <p:ext uri="{BB962C8B-B14F-4D97-AF65-F5344CB8AC3E}">
        <p14:creationId xmlns:p14="http://schemas.microsoft.com/office/powerpoint/2010/main" val="160484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with data.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713553"/>
            <a:ext cx="8946541" cy="4195481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1: </a:t>
            </a:r>
            <a:r>
              <a:rPr lang="en-US" sz="2800" dirty="0"/>
              <a:t>Collect Data – Carefully record data during experiment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2: </a:t>
            </a:r>
            <a:r>
              <a:rPr lang="en-US" sz="2800" dirty="0"/>
              <a:t>Make Data Table – Organize data into an easy to read table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3: </a:t>
            </a:r>
            <a:r>
              <a:rPr lang="en-US" sz="2800" dirty="0"/>
              <a:t>Create Graph(s)- Use data to create an appropriate graph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4: </a:t>
            </a:r>
            <a:r>
              <a:rPr lang="en-US" sz="2800" dirty="0"/>
              <a:t>Analyze Data- Interpret the meaning of your data (the changes, comparisons, etc.) and relate to your hypothesis.</a:t>
            </a:r>
          </a:p>
        </p:txBody>
      </p:sp>
    </p:spTree>
    <p:extLst>
      <p:ext uri="{BB962C8B-B14F-4D97-AF65-F5344CB8AC3E}">
        <p14:creationId xmlns:p14="http://schemas.microsoft.com/office/powerpoint/2010/main" val="346587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Data Table</a:t>
            </a:r>
            <a:br>
              <a:rPr lang="en-US" dirty="0"/>
            </a:br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Your Data Table Must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997" y="1839989"/>
            <a:ext cx="9993292" cy="5018011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Title</a:t>
            </a:r>
            <a:r>
              <a:rPr lang="en-US" dirty="0"/>
              <a:t>: The title describes the variables and what is being measured. 			</a:t>
            </a:r>
          </a:p>
          <a:p>
            <a:pPr marL="0" indent="0">
              <a:buNone/>
            </a:pPr>
            <a:r>
              <a:rPr lang="en-US" dirty="0"/>
              <a:t>		Ex. </a:t>
            </a:r>
            <a:r>
              <a:rPr lang="en-US" i="1" dirty="0"/>
              <a:t>“The effects of exercise on a person’s energy level.”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sz="2400" b="1" dirty="0"/>
              <a:t>Variables</a:t>
            </a:r>
            <a:r>
              <a:rPr lang="en-US" dirty="0"/>
              <a:t>: Your data table should have at least one independent variable (</a:t>
            </a:r>
            <a:r>
              <a:rPr lang="en-US" i="1" dirty="0"/>
              <a:t>The variable you manipulate</a:t>
            </a:r>
            <a:r>
              <a:rPr lang="en-US" dirty="0"/>
              <a:t>) and at least one dependent variable (</a:t>
            </a:r>
            <a:r>
              <a:rPr lang="en-US" i="1" dirty="0"/>
              <a:t>Change that you’re measuring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		Ex.   </a:t>
            </a:r>
            <a:r>
              <a:rPr lang="en-US" i="1" dirty="0"/>
              <a:t>I.V. = Type of Exercise   D.V. = Energy Level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sz="2400" b="1" dirty="0"/>
              <a:t>Measurable Unit: </a:t>
            </a:r>
            <a:r>
              <a:rPr lang="en-US" dirty="0"/>
              <a:t>Use an appropriate and measurable unit to compare the two variables. </a:t>
            </a:r>
          </a:p>
          <a:p>
            <a:pPr marL="0" indent="0">
              <a:buNone/>
            </a:pPr>
            <a:r>
              <a:rPr lang="en-US" dirty="0"/>
              <a:t>		Ex.  </a:t>
            </a:r>
            <a:r>
              <a:rPr lang="en-US" i="1" dirty="0"/>
              <a:t>Percentage (%), Liters (L), Centimeters (cm)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400" b="1" dirty="0"/>
              <a:t>Multiple Trials: </a:t>
            </a:r>
            <a:r>
              <a:rPr lang="en-US" dirty="0"/>
              <a:t>Table must show repeated trials and/or measurements (3 or more) for each variable</a:t>
            </a:r>
            <a:endParaRPr lang="en-US" sz="2400" b="1" dirty="0"/>
          </a:p>
          <a:p>
            <a:pPr marL="0" indent="0">
              <a:buNone/>
            </a:pPr>
            <a:r>
              <a:rPr lang="en-US" dirty="0"/>
              <a:t>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420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Title</a:t>
            </a:r>
            <a:br>
              <a:rPr lang="en-US" dirty="0"/>
            </a:br>
            <a:r>
              <a:rPr lang="en-US" sz="2400" dirty="0"/>
              <a:t>Dependent Variable (Unit of Measurement)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894419"/>
              </p:ext>
            </p:extLst>
          </p:nvPr>
        </p:nvGraphicFramePr>
        <p:xfrm>
          <a:off x="1809948" y="1772241"/>
          <a:ext cx="7117236" cy="4053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9309">
                  <a:extLst>
                    <a:ext uri="{9D8B030D-6E8A-4147-A177-3AD203B41FA5}">
                      <a16:colId xmlns:a16="http://schemas.microsoft.com/office/drawing/2014/main" val="2007587277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12510710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541691303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941443583"/>
                    </a:ext>
                  </a:extLst>
                </a:gridCol>
              </a:tblGrid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Independent Variable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Column #1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 #2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 #3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8758980"/>
                  </a:ext>
                </a:extLst>
              </a:tr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Row #1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009486"/>
                  </a:ext>
                </a:extLst>
              </a:tr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Row #2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1099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61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making a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545997"/>
            <a:ext cx="10105158" cy="4760536"/>
          </a:xfrm>
        </p:spPr>
        <p:txBody>
          <a:bodyPr>
            <a:normAutofit/>
          </a:bodyPr>
          <a:lstStyle/>
          <a:p>
            <a:r>
              <a:rPr lang="en-US" sz="2400" dirty="0"/>
              <a:t>Draw or create a grid with enough spaces for the data.</a:t>
            </a:r>
          </a:p>
          <a:p>
            <a:r>
              <a:rPr lang="en-US" sz="2400" dirty="0"/>
              <a:t>Write your title at the top of the data table. </a:t>
            </a:r>
          </a:p>
          <a:p>
            <a:r>
              <a:rPr lang="en-US" sz="2400" dirty="0"/>
              <a:t>Label column on the far left with the independent variable (what are you changing) </a:t>
            </a:r>
          </a:p>
          <a:p>
            <a:r>
              <a:rPr lang="en-US" sz="2400" dirty="0"/>
              <a:t>Label the columns to the right with the dependent variables (The results or change you are measuring). </a:t>
            </a:r>
          </a:p>
          <a:p>
            <a:r>
              <a:rPr lang="en-US" sz="2400" dirty="0"/>
              <a:t>Remember to include enough space for multiple data sets. </a:t>
            </a:r>
          </a:p>
          <a:p>
            <a:r>
              <a:rPr lang="en-US" sz="2400" dirty="0"/>
              <a:t>Remember to include a unit for each dependent variable measurement. </a:t>
            </a:r>
          </a:p>
        </p:txBody>
      </p:sp>
    </p:spTree>
    <p:extLst>
      <p:ext uri="{BB962C8B-B14F-4D97-AF65-F5344CB8AC3E}">
        <p14:creationId xmlns:p14="http://schemas.microsoft.com/office/powerpoint/2010/main" val="188637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the following info to fill in the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Title: Effect of Different Physical Activities on Heart Rate</a:t>
            </a:r>
          </a:p>
          <a:p>
            <a:r>
              <a:rPr lang="en-US" dirty="0"/>
              <a:t>Unit of Measurement: Beats per minute (BPM)</a:t>
            </a:r>
          </a:p>
          <a:p>
            <a:r>
              <a:rPr lang="en-US" dirty="0"/>
              <a:t>Dependent variable: Heart Rate </a:t>
            </a:r>
          </a:p>
          <a:p>
            <a:r>
              <a:rPr lang="en-US" dirty="0"/>
              <a:t>Independent Variable: Type of Activity (running, weightlifting, walking, yoga)</a:t>
            </a:r>
          </a:p>
          <a:p>
            <a:r>
              <a:rPr lang="en-US" dirty="0"/>
              <a:t>Three trials and average for each activity measured in BPM:</a:t>
            </a:r>
          </a:p>
          <a:p>
            <a:r>
              <a:rPr lang="en-US" dirty="0"/>
              <a:t>Running: 162, 168, 174, </a:t>
            </a:r>
            <a:r>
              <a:rPr lang="en-US" dirty="0" err="1"/>
              <a:t>avg</a:t>
            </a:r>
            <a:r>
              <a:rPr lang="en-US" dirty="0"/>
              <a:t>: 168</a:t>
            </a:r>
          </a:p>
          <a:p>
            <a:r>
              <a:rPr lang="en-US" dirty="0"/>
              <a:t>Weight Lifting: 140, 158, 151, </a:t>
            </a:r>
            <a:r>
              <a:rPr lang="en-US" dirty="0" err="1"/>
              <a:t>avg</a:t>
            </a:r>
            <a:r>
              <a:rPr lang="en-US" dirty="0"/>
              <a:t>: 149</a:t>
            </a:r>
          </a:p>
          <a:p>
            <a:r>
              <a:rPr lang="en-US" dirty="0"/>
              <a:t>Walking: 110, 115, 108, </a:t>
            </a:r>
            <a:r>
              <a:rPr lang="en-US" dirty="0" err="1"/>
              <a:t>avg</a:t>
            </a:r>
            <a:r>
              <a:rPr lang="en-US" dirty="0"/>
              <a:t>: 111</a:t>
            </a:r>
          </a:p>
          <a:p>
            <a:r>
              <a:rPr lang="en-US" dirty="0"/>
              <a:t>Yoga: 102, 94, 98, </a:t>
            </a:r>
            <a:r>
              <a:rPr lang="en-US" dirty="0" err="1"/>
              <a:t>avg</a:t>
            </a:r>
            <a:r>
              <a:rPr lang="en-US" dirty="0"/>
              <a:t>: 98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57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1606</TotalTime>
  <Words>305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Ion</vt:lpstr>
      <vt:lpstr>Organizing Data</vt:lpstr>
      <vt:lpstr>Steps with data.</vt:lpstr>
      <vt:lpstr>Parts of a Data Table Your Data Table Must Include:</vt:lpstr>
      <vt:lpstr>Table Title Dependent Variable (Unit of Measurement)</vt:lpstr>
      <vt:lpstr>Steps to making a data table</vt:lpstr>
      <vt:lpstr>Use the following info to fill in the data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Data</dc:title>
  <dc:creator>Jeremy Rasik</dc:creator>
  <cp:lastModifiedBy>Jeremy Rasik</cp:lastModifiedBy>
  <cp:revision>25</cp:revision>
  <dcterms:created xsi:type="dcterms:W3CDTF">2016-09-11T16:48:18Z</dcterms:created>
  <dcterms:modified xsi:type="dcterms:W3CDTF">2016-09-20T18:58:50Z</dcterms:modified>
</cp:coreProperties>
</file>